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05" r:id="rId2"/>
    <p:sldId id="281" r:id="rId3"/>
    <p:sldId id="314" r:id="rId4"/>
    <p:sldId id="308" r:id="rId5"/>
    <p:sldId id="313" r:id="rId6"/>
    <p:sldId id="315" r:id="rId7"/>
    <p:sldId id="309" r:id="rId8"/>
    <p:sldId id="324" r:id="rId9"/>
    <p:sldId id="328" r:id="rId10"/>
    <p:sldId id="325" r:id="rId11"/>
    <p:sldId id="316" r:id="rId12"/>
    <p:sldId id="323" r:id="rId13"/>
    <p:sldId id="320" r:id="rId14"/>
    <p:sldId id="327" r:id="rId15"/>
    <p:sldId id="317" r:id="rId16"/>
    <p:sldId id="321" r:id="rId17"/>
    <p:sldId id="335" r:id="rId18"/>
    <p:sldId id="318" r:id="rId19"/>
    <p:sldId id="330" r:id="rId20"/>
    <p:sldId id="329" r:id="rId21"/>
    <p:sldId id="331" r:id="rId22"/>
    <p:sldId id="332" r:id="rId23"/>
    <p:sldId id="333" r:id="rId24"/>
    <p:sldId id="319" r:id="rId25"/>
    <p:sldId id="326" r:id="rId26"/>
  </p:sldIdLst>
  <p:sldSz cx="12192000" cy="6858000"/>
  <p:notesSz cx="7104063" cy="10234613"/>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FF1B7-3648-4124-BB8A-6F3BCE5B4B40}" v="5" dt="2023-11-20T13:49:14.641"/>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99" autoAdjust="0"/>
  </p:normalViewPr>
  <p:slideViewPr>
    <p:cSldViewPr snapToGrid="0" showGuides="1">
      <p:cViewPr varScale="1">
        <p:scale>
          <a:sx n="87" d="100"/>
          <a:sy n="87" d="100"/>
        </p:scale>
        <p:origin x="14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9T12:15:28.061" v="11875"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8T09:01:32.348" v="11856" actId="20577"/>
        <pc:sldMkLst>
          <pc:docMk/>
          <pc:sldMk cId="3780667075" sldId="324"/>
        </pc:sldMkLst>
        <pc:spChg chg="mod">
          <ac:chgData name="Tobias Brammer" userId="80a1e1bd-3b82-47a5-b259-da62a397db92" providerId="ADAL" clId="{CC804E0E-B381-4A8C-832B-11046074747A}" dt="2023-09-28T09:01:32.348" v="11856"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8:48:38.766" v="11847" actId="404"/>
        <pc:sldMkLst>
          <pc:docMk/>
          <pc:sldMk cId="762254632" sldId="327"/>
        </pc:sldMkLst>
        <pc:spChg chg="mod">
          <ac:chgData name="Tobias Brammer" userId="80a1e1bd-3b82-47a5-b259-da62a397db92" providerId="ADAL" clId="{CC804E0E-B381-4A8C-832B-11046074747A}" dt="2023-09-28T08:48:38.766" v="11847" actId="404"/>
          <ac:spMkLst>
            <pc:docMk/>
            <pc:sldMk cId="762254632" sldId="327"/>
            <ac:spMk id="5" creationId="{0256447C-D35F-4F86-D90B-E90F6B46AE7F}"/>
          </ac:spMkLst>
        </pc:spChg>
      </pc:sldChg>
      <pc:sldChg chg="modSp add mod">
        <pc:chgData name="Tobias Brammer" userId="80a1e1bd-3b82-47a5-b259-da62a397db92" providerId="ADAL" clId="{CC804E0E-B381-4A8C-832B-11046074747A}" dt="2023-09-29T12:15:28.061" v="11875" actId="20577"/>
        <pc:sldMkLst>
          <pc:docMk/>
          <pc:sldMk cId="3444026750" sldId="328"/>
        </pc:sldMkLst>
        <pc:spChg chg="mod">
          <ac:chgData name="Tobias Brammer" userId="80a1e1bd-3b82-47a5-b259-da62a397db92" providerId="ADAL" clId="{CC804E0E-B381-4A8C-832B-11046074747A}" dt="2023-09-29T12:15:28.061" v="11875" actId="20577"/>
          <ac:spMkLst>
            <pc:docMk/>
            <pc:sldMk cId="3444026750" sldId="328"/>
            <ac:spMk id="10" creationId="{6123F9E9-4EDA-8639-0B90-4D3A855C3D7A}"/>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3B3FF1B7-3648-4124-BB8A-6F3BCE5B4B40}"/>
    <pc:docChg chg="custSel modSld">
      <pc:chgData name="Tobias Brammer" userId="80a1e1bd-3b82-47a5-b259-da62a397db92" providerId="ADAL" clId="{3B3FF1B7-3648-4124-BB8A-6F3BCE5B4B40}" dt="2023-11-20T13:49:20.993" v="119" actId="1076"/>
      <pc:docMkLst>
        <pc:docMk/>
      </pc:docMkLst>
      <pc:sldChg chg="modSp mod">
        <pc:chgData name="Tobias Brammer" userId="80a1e1bd-3b82-47a5-b259-da62a397db92" providerId="ADAL" clId="{3B3FF1B7-3648-4124-BB8A-6F3BCE5B4B40}" dt="2023-11-20T12:27:00.380" v="108" actId="20577"/>
        <pc:sldMkLst>
          <pc:docMk/>
          <pc:sldMk cId="762254632" sldId="327"/>
        </pc:sldMkLst>
        <pc:spChg chg="mod">
          <ac:chgData name="Tobias Brammer" userId="80a1e1bd-3b82-47a5-b259-da62a397db92" providerId="ADAL" clId="{3B3FF1B7-3648-4124-BB8A-6F3BCE5B4B40}" dt="2023-11-20T12:27:00.380" v="108" actId="20577"/>
          <ac:spMkLst>
            <pc:docMk/>
            <pc:sldMk cId="762254632" sldId="327"/>
            <ac:spMk id="5" creationId="{0256447C-D35F-4F86-D90B-E90F6B46AE7F}"/>
          </ac:spMkLst>
        </pc:spChg>
      </pc:sldChg>
      <pc:sldChg chg="addSp delSp modSp mod">
        <pc:chgData name="Tobias Brammer" userId="80a1e1bd-3b82-47a5-b259-da62a397db92" providerId="ADAL" clId="{3B3FF1B7-3648-4124-BB8A-6F3BCE5B4B40}" dt="2023-11-20T13:44:38.572" v="113" actId="478"/>
        <pc:sldMkLst>
          <pc:docMk/>
          <pc:sldMk cId="3816713439" sldId="330"/>
        </pc:sldMkLst>
        <pc:picChg chg="add del mod">
          <ac:chgData name="Tobias Brammer" userId="80a1e1bd-3b82-47a5-b259-da62a397db92" providerId="ADAL" clId="{3B3FF1B7-3648-4124-BB8A-6F3BCE5B4B40}" dt="2023-11-20T13:44:38.572" v="113" actId="478"/>
          <ac:picMkLst>
            <pc:docMk/>
            <pc:sldMk cId="3816713439" sldId="330"/>
            <ac:picMk id="5" creationId="{4E2B3D78-A27D-A85A-EEBA-08DBAB784D4A}"/>
          </ac:picMkLst>
        </pc:picChg>
        <pc:picChg chg="del">
          <ac:chgData name="Tobias Brammer" userId="80a1e1bd-3b82-47a5-b259-da62a397db92" providerId="ADAL" clId="{3B3FF1B7-3648-4124-BB8A-6F3BCE5B4B40}" dt="2023-11-20T13:43:44.493" v="109" actId="478"/>
          <ac:picMkLst>
            <pc:docMk/>
            <pc:sldMk cId="3816713439" sldId="330"/>
            <ac:picMk id="12" creationId="{BC45735F-E063-4678-D02A-CBB56F461006}"/>
          </ac:picMkLst>
        </pc:picChg>
      </pc:sldChg>
      <pc:sldChg chg="addSp delSp modSp mod">
        <pc:chgData name="Tobias Brammer" userId="80a1e1bd-3b82-47a5-b259-da62a397db92" providerId="ADAL" clId="{3B3FF1B7-3648-4124-BB8A-6F3BCE5B4B40}" dt="2023-11-20T13:49:20.993" v="119" actId="1076"/>
        <pc:sldMkLst>
          <pc:docMk/>
          <pc:sldMk cId="2191927288" sldId="335"/>
        </pc:sldMkLst>
        <pc:spChg chg="mod">
          <ac:chgData name="Tobias Brammer" userId="80a1e1bd-3b82-47a5-b259-da62a397db92" providerId="ADAL" clId="{3B3FF1B7-3648-4124-BB8A-6F3BCE5B4B40}" dt="2023-11-20T13:45:29.124" v="115" actId="20577"/>
          <ac:spMkLst>
            <pc:docMk/>
            <pc:sldMk cId="2191927288" sldId="335"/>
            <ac:spMk id="8" creationId="{9974A259-DC86-27AE-073B-E1B517848965}"/>
          </ac:spMkLst>
        </pc:spChg>
        <pc:picChg chg="add mod">
          <ac:chgData name="Tobias Brammer" userId="80a1e1bd-3b82-47a5-b259-da62a397db92" providerId="ADAL" clId="{3B3FF1B7-3648-4124-BB8A-6F3BCE5B4B40}" dt="2023-11-20T13:49:20.993" v="119" actId="1076"/>
          <ac:picMkLst>
            <pc:docMk/>
            <pc:sldMk cId="2191927288" sldId="335"/>
            <ac:picMk id="5" creationId="{ADAC423B-C252-4C66-7292-7A219FD869D6}"/>
          </ac:picMkLst>
        </pc:picChg>
        <pc:picChg chg="del">
          <ac:chgData name="Tobias Brammer" userId="80a1e1bd-3b82-47a5-b259-da62a397db92" providerId="ADAL" clId="{3B3FF1B7-3648-4124-BB8A-6F3BCE5B4B40}" dt="2023-11-20T13:49:04.622" v="116" actId="478"/>
          <ac:picMkLst>
            <pc:docMk/>
            <pc:sldMk cId="2191927288" sldId="335"/>
            <ac:picMk id="12" creationId="{BC45735F-E063-4678-D02A-CBB56F461006}"/>
          </ac:picMkLst>
        </pc:picChg>
      </pc:sldChg>
    </pc:docChg>
  </pc:docChgLst>
  <pc:docChgLst>
    <pc:chgData name="Tobias Brammer" userId="80a1e1bd-3b82-47a5-b259-da62a397db92" providerId="ADAL" clId="{4309C268-4C5E-44FD-9D52-D042135427E2}"/>
    <pc:docChg chg="undo custSel addSld delSld modSld sldOrd replTag">
      <pc:chgData name="Tobias Brammer" userId="80a1e1bd-3b82-47a5-b259-da62a397db92" providerId="ADAL" clId="{4309C268-4C5E-44FD-9D52-D042135427E2}" dt="2023-11-16T13:27:02.165" v="1955" actId="47"/>
      <pc:docMkLst>
        <pc:docMk/>
      </pc:docMkLst>
      <pc:sldChg chg="mod modTransition modShow">
        <pc:chgData name="Tobias Brammer" userId="80a1e1bd-3b82-47a5-b259-da62a397db92" providerId="ADAL" clId="{4309C268-4C5E-44FD-9D52-D042135427E2}" dt="2023-11-16T11:51:36.784" v="1"/>
        <pc:sldMkLst>
          <pc:docMk/>
          <pc:sldMk cId="2492524537" sldId="309"/>
        </pc:sldMkLst>
      </pc:sldChg>
      <pc:sldChg chg="del">
        <pc:chgData name="Tobias Brammer" userId="80a1e1bd-3b82-47a5-b259-da62a397db92" providerId="ADAL" clId="{4309C268-4C5E-44FD-9D52-D042135427E2}" dt="2023-11-16T12:16:04.396" v="790" actId="47"/>
        <pc:sldMkLst>
          <pc:docMk/>
          <pc:sldMk cId="3090062221" sldId="311"/>
        </pc:sldMkLst>
      </pc:sldChg>
      <pc:sldChg chg="delSp mod">
        <pc:chgData name="Tobias Brammer" userId="80a1e1bd-3b82-47a5-b259-da62a397db92" providerId="ADAL" clId="{4309C268-4C5E-44FD-9D52-D042135427E2}" dt="2023-11-16T11:52:23.817" v="8" actId="478"/>
        <pc:sldMkLst>
          <pc:docMk/>
          <pc:sldMk cId="1578015824" sldId="321"/>
        </pc:sldMkLst>
        <pc:picChg chg="del">
          <ac:chgData name="Tobias Brammer" userId="80a1e1bd-3b82-47a5-b259-da62a397db92" providerId="ADAL" clId="{4309C268-4C5E-44FD-9D52-D042135427E2}" dt="2023-11-16T11:52:22.634" v="6" actId="478"/>
          <ac:picMkLst>
            <pc:docMk/>
            <pc:sldMk cId="1578015824" sldId="321"/>
            <ac:picMk id="5" creationId="{49FEF599-4481-3F8B-4151-51CFB1C73A1D}"/>
          </ac:picMkLst>
        </pc:picChg>
        <pc:picChg chg="del">
          <ac:chgData name="Tobias Brammer" userId="80a1e1bd-3b82-47a5-b259-da62a397db92" providerId="ADAL" clId="{4309C268-4C5E-44FD-9D52-D042135427E2}" dt="2023-11-16T11:52:23.817" v="8" actId="478"/>
          <ac:picMkLst>
            <pc:docMk/>
            <pc:sldMk cId="1578015824" sldId="321"/>
            <ac:picMk id="8" creationId="{7AC3476A-B839-CB17-91E2-ACF997C5763B}"/>
          </ac:picMkLst>
        </pc:picChg>
        <pc:picChg chg="del">
          <ac:chgData name="Tobias Brammer" userId="80a1e1bd-3b82-47a5-b259-da62a397db92" providerId="ADAL" clId="{4309C268-4C5E-44FD-9D52-D042135427E2}" dt="2023-11-16T11:52:23.481" v="7" actId="478"/>
          <ac:picMkLst>
            <pc:docMk/>
            <pc:sldMk cId="1578015824" sldId="321"/>
            <ac:picMk id="11" creationId="{BD1D84C1-6A33-A37C-5477-C4E523C619A0}"/>
          </ac:picMkLst>
        </pc:picChg>
      </pc:sldChg>
      <pc:sldChg chg="mod modTransition modShow">
        <pc:chgData name="Tobias Brammer" userId="80a1e1bd-3b82-47a5-b259-da62a397db92" providerId="ADAL" clId="{4309C268-4C5E-44FD-9D52-D042135427E2}" dt="2023-11-16T11:51:36.784" v="1"/>
        <pc:sldMkLst>
          <pc:docMk/>
          <pc:sldMk cId="3780667075" sldId="324"/>
        </pc:sldMkLst>
      </pc:sldChg>
      <pc:sldChg chg="mod modTransition modShow">
        <pc:chgData name="Tobias Brammer" userId="80a1e1bd-3b82-47a5-b259-da62a397db92" providerId="ADAL" clId="{4309C268-4C5E-44FD-9D52-D042135427E2}" dt="2023-11-16T11:51:43.618" v="5"/>
        <pc:sldMkLst>
          <pc:docMk/>
          <pc:sldMk cId="2214565963" sldId="325"/>
        </pc:sldMkLst>
      </pc:sldChg>
      <pc:sldChg chg="addSp delSp modSp mod">
        <pc:chgData name="Tobias Brammer" userId="80a1e1bd-3b82-47a5-b259-da62a397db92" providerId="ADAL" clId="{4309C268-4C5E-44FD-9D52-D042135427E2}" dt="2023-11-16T13:26:42.275" v="1953" actId="1076"/>
        <pc:sldMkLst>
          <pc:docMk/>
          <pc:sldMk cId="762254632" sldId="327"/>
        </pc:sldMkLst>
        <pc:spChg chg="add del mod">
          <ac:chgData name="Tobias Brammer" userId="80a1e1bd-3b82-47a5-b259-da62a397db92" providerId="ADAL" clId="{4309C268-4C5E-44FD-9D52-D042135427E2}" dt="2023-11-16T13:26:09.485" v="1947" actId="14100"/>
          <ac:spMkLst>
            <pc:docMk/>
            <pc:sldMk cId="762254632" sldId="327"/>
            <ac:spMk id="5" creationId="{0256447C-D35F-4F86-D90B-E90F6B46AE7F}"/>
          </ac:spMkLst>
        </pc:spChg>
        <pc:picChg chg="add del mod">
          <ac:chgData name="Tobias Brammer" userId="80a1e1bd-3b82-47a5-b259-da62a397db92" providerId="ADAL" clId="{4309C268-4C5E-44FD-9D52-D042135427E2}" dt="2023-11-16T12:26:35.460" v="1601" actId="478"/>
          <ac:picMkLst>
            <pc:docMk/>
            <pc:sldMk cId="762254632" sldId="327"/>
            <ac:picMk id="2" creationId="{51296B2E-EC6C-4E59-86B7-973B09FFDAEF}"/>
          </ac:picMkLst>
        </pc:picChg>
        <pc:picChg chg="add del mod">
          <ac:chgData name="Tobias Brammer" userId="80a1e1bd-3b82-47a5-b259-da62a397db92" providerId="ADAL" clId="{4309C268-4C5E-44FD-9D52-D042135427E2}" dt="2023-11-16T12:26:45.481" v="1631" actId="478"/>
          <ac:picMkLst>
            <pc:docMk/>
            <pc:sldMk cId="762254632" sldId="327"/>
            <ac:picMk id="3" creationId="{EE90B632-E290-DAE9-7698-28DAC3B02197}"/>
          </ac:picMkLst>
        </pc:picChg>
        <pc:picChg chg="del mod ord replST">
          <ac:chgData name="Tobias Brammer" userId="80a1e1bd-3b82-47a5-b259-da62a397db92" providerId="ADAL" clId="{4309C268-4C5E-44FD-9D52-D042135427E2}" dt="2023-11-16T12:27:10.508" v="1662" actId="478"/>
          <ac:picMkLst>
            <pc:docMk/>
            <pc:sldMk cId="762254632" sldId="327"/>
            <ac:picMk id="7" creationId="{49636D9D-9A8F-6FC9-4E6C-A9D1ED6D349F}"/>
          </ac:picMkLst>
        </pc:picChg>
        <pc:picChg chg="mod ord replST">
          <ac:chgData name="Tobias Brammer" userId="80a1e1bd-3b82-47a5-b259-da62a397db92" providerId="ADAL" clId="{4309C268-4C5E-44FD-9D52-D042135427E2}" dt="2023-11-16T13:26:15.137" v="1948" actId="1076"/>
          <ac:picMkLst>
            <pc:docMk/>
            <pc:sldMk cId="762254632" sldId="327"/>
            <ac:picMk id="9" creationId="{0F345685-9460-E07A-59BB-0DD576793740}"/>
          </ac:picMkLst>
        </pc:picChg>
        <pc:picChg chg="add mod">
          <ac:chgData name="Tobias Brammer" userId="80a1e1bd-3b82-47a5-b259-da62a397db92" providerId="ADAL" clId="{4309C268-4C5E-44FD-9D52-D042135427E2}" dt="2023-11-16T13:26:42.275" v="1953" actId="1076"/>
          <ac:picMkLst>
            <pc:docMk/>
            <pc:sldMk cId="762254632" sldId="327"/>
            <ac:picMk id="12" creationId="{47664333-D894-5056-83A2-6BDBEC61091C}"/>
          </ac:picMkLst>
        </pc:picChg>
      </pc:sldChg>
      <pc:sldChg chg="mod modTransition modShow">
        <pc:chgData name="Tobias Brammer" userId="80a1e1bd-3b82-47a5-b259-da62a397db92" providerId="ADAL" clId="{4309C268-4C5E-44FD-9D52-D042135427E2}" dt="2023-11-16T11:51:39.244" v="3"/>
        <pc:sldMkLst>
          <pc:docMk/>
          <pc:sldMk cId="3444026750" sldId="328"/>
        </pc:sldMkLst>
      </pc:sldChg>
      <pc:sldChg chg="addSp delSp modSp add mod">
        <pc:chgData name="Tobias Brammer" userId="80a1e1bd-3b82-47a5-b259-da62a397db92" providerId="ADAL" clId="{4309C268-4C5E-44FD-9D52-D042135427E2}" dt="2023-11-16T12:15:49.922" v="789" actId="5793"/>
        <pc:sldMkLst>
          <pc:docMk/>
          <pc:sldMk cId="1279689104" sldId="329"/>
        </pc:sldMkLst>
        <pc:spChg chg="add del mod">
          <ac:chgData name="Tobias Brammer" userId="80a1e1bd-3b82-47a5-b259-da62a397db92" providerId="ADAL" clId="{4309C268-4C5E-44FD-9D52-D042135427E2}" dt="2023-11-16T12:02:51.088" v="33"/>
          <ac:spMkLst>
            <pc:docMk/>
            <pc:sldMk cId="1279689104" sldId="329"/>
            <ac:spMk id="6" creationId="{C876B72B-C151-2C3A-E214-1A09C4A0808A}"/>
          </ac:spMkLst>
        </pc:spChg>
        <pc:spChg chg="del mod">
          <ac:chgData name="Tobias Brammer" userId="80a1e1bd-3b82-47a5-b259-da62a397db92" providerId="ADAL" clId="{4309C268-4C5E-44FD-9D52-D042135427E2}" dt="2023-11-16T12:03:14.682" v="47" actId="478"/>
          <ac:spMkLst>
            <pc:docMk/>
            <pc:sldMk cId="1279689104" sldId="329"/>
            <ac:spMk id="7" creationId="{DEC53627-8BE2-118B-148A-8A775CEDD3D3}"/>
          </ac:spMkLst>
        </pc:spChg>
        <pc:spChg chg="add mod">
          <ac:chgData name="Tobias Brammer" userId="80a1e1bd-3b82-47a5-b259-da62a397db92" providerId="ADAL" clId="{4309C268-4C5E-44FD-9D52-D042135427E2}" dt="2023-11-16T12:15:49.922" v="789" actId="5793"/>
          <ac:spMkLst>
            <pc:docMk/>
            <pc:sldMk cId="1279689104" sldId="329"/>
            <ac:spMk id="8" creationId="{9974A259-DC86-27AE-073B-E1B517848965}"/>
          </ac:spMkLst>
        </pc:spChg>
        <pc:spChg chg="add del mod">
          <ac:chgData name="Tobias Brammer" userId="80a1e1bd-3b82-47a5-b259-da62a397db92" providerId="ADAL" clId="{4309C268-4C5E-44FD-9D52-D042135427E2}" dt="2023-11-16T12:03:16.454" v="48" actId="478"/>
          <ac:spMkLst>
            <pc:docMk/>
            <pc:sldMk cId="1279689104" sldId="329"/>
            <ac:spMk id="10" creationId="{27F7E60B-2D50-5969-849C-82C93CE3E2C5}"/>
          </ac:spMkLst>
        </pc:spChg>
        <pc:grpChg chg="del mod">
          <ac:chgData name="Tobias Brammer" userId="80a1e1bd-3b82-47a5-b259-da62a397db92" providerId="ADAL" clId="{4309C268-4C5E-44FD-9D52-D042135427E2}" dt="2023-11-16T11:56:39.977" v="19" actId="478"/>
          <ac:grpSpMkLst>
            <pc:docMk/>
            <pc:sldMk cId="1279689104" sldId="329"/>
            <ac:grpSpMk id="573" creationId="{818986B4-A717-237D-7A54-E7CB27EE1917}"/>
          </ac:grpSpMkLst>
        </pc:grpChg>
        <pc:picChg chg="add del mod">
          <ac:chgData name="Tobias Brammer" userId="80a1e1bd-3b82-47a5-b259-da62a397db92" providerId="ADAL" clId="{4309C268-4C5E-44FD-9D52-D042135427E2}" dt="2023-11-16T12:02:54.967" v="34" actId="478"/>
          <ac:picMkLst>
            <pc:docMk/>
            <pc:sldMk cId="1279689104" sldId="329"/>
            <ac:picMk id="5" creationId="{A8B6549A-1A69-93CB-91FD-0D656DD5EBD5}"/>
          </ac:picMkLst>
        </pc:picChg>
        <pc:picChg chg="mod">
          <ac:chgData name="Tobias Brammer" userId="80a1e1bd-3b82-47a5-b259-da62a397db92" providerId="ADAL" clId="{4309C268-4C5E-44FD-9D52-D042135427E2}" dt="2023-11-16T11:56:33.792" v="16" actId="14100"/>
          <ac:picMkLst>
            <pc:docMk/>
            <pc:sldMk cId="1279689104" sldId="329"/>
            <ac:picMk id="5" creationId="{AF7C8EFE-C3AE-4071-CD8B-66B4BDC92595}"/>
          </ac:picMkLst>
        </pc:picChg>
        <pc:picChg chg="add mod">
          <ac:chgData name="Tobias Brammer" userId="80a1e1bd-3b82-47a5-b259-da62a397db92" providerId="ADAL" clId="{4309C268-4C5E-44FD-9D52-D042135427E2}" dt="2023-11-16T12:04:41.661" v="98" actId="1076"/>
          <ac:picMkLst>
            <pc:docMk/>
            <pc:sldMk cId="1279689104" sldId="329"/>
            <ac:picMk id="12" creationId="{BC45735F-E063-4678-D02A-CBB56F461006}"/>
          </ac:picMkLst>
        </pc:picChg>
      </pc:sldChg>
      <pc:sldChg chg="add del">
        <pc:chgData name="Tobias Brammer" userId="80a1e1bd-3b82-47a5-b259-da62a397db92" providerId="ADAL" clId="{4309C268-4C5E-44FD-9D52-D042135427E2}" dt="2023-11-16T12:04:58.348" v="101" actId="47"/>
        <pc:sldMkLst>
          <pc:docMk/>
          <pc:sldMk cId="795149680" sldId="330"/>
        </pc:sldMkLst>
      </pc:sldChg>
      <pc:sldChg chg="modSp add mod ord">
        <pc:chgData name="Tobias Brammer" userId="80a1e1bd-3b82-47a5-b259-da62a397db92" providerId="ADAL" clId="{4309C268-4C5E-44FD-9D52-D042135427E2}" dt="2023-11-16T12:08:14.335" v="415"/>
        <pc:sldMkLst>
          <pc:docMk/>
          <pc:sldMk cId="3816713439" sldId="330"/>
        </pc:sldMkLst>
        <pc:spChg chg="mod">
          <ac:chgData name="Tobias Brammer" userId="80a1e1bd-3b82-47a5-b259-da62a397db92" providerId="ADAL" clId="{4309C268-4C5E-44FD-9D52-D042135427E2}" dt="2023-11-16T12:08:06.160" v="413" actId="20577"/>
          <ac:spMkLst>
            <pc:docMk/>
            <pc:sldMk cId="3816713439" sldId="330"/>
            <ac:spMk id="8" creationId="{9974A259-DC86-27AE-073B-E1B517848965}"/>
          </ac:spMkLst>
        </pc:spChg>
        <pc:picChg chg="mod">
          <ac:chgData name="Tobias Brammer" userId="80a1e1bd-3b82-47a5-b259-da62a397db92" providerId="ADAL" clId="{4309C268-4C5E-44FD-9D52-D042135427E2}" dt="2023-11-16T12:05:12.612" v="103" actId="14826"/>
          <ac:picMkLst>
            <pc:docMk/>
            <pc:sldMk cId="3816713439" sldId="330"/>
            <ac:picMk id="12" creationId="{BC45735F-E063-4678-D02A-CBB56F461006}"/>
          </ac:picMkLst>
        </pc:picChg>
      </pc:sldChg>
      <pc:sldChg chg="modSp add mod">
        <pc:chgData name="Tobias Brammer" userId="80a1e1bd-3b82-47a5-b259-da62a397db92" providerId="ADAL" clId="{4309C268-4C5E-44FD-9D52-D042135427E2}" dt="2023-11-16T12:09:49.787" v="599" actId="20577"/>
        <pc:sldMkLst>
          <pc:docMk/>
          <pc:sldMk cId="2198107308" sldId="331"/>
        </pc:sldMkLst>
        <pc:spChg chg="mod">
          <ac:chgData name="Tobias Brammer" userId="80a1e1bd-3b82-47a5-b259-da62a397db92" providerId="ADAL" clId="{4309C268-4C5E-44FD-9D52-D042135427E2}" dt="2023-11-16T12:09:49.787" v="599" actId="20577"/>
          <ac:spMkLst>
            <pc:docMk/>
            <pc:sldMk cId="2198107308" sldId="331"/>
            <ac:spMk id="8" creationId="{9974A259-DC86-27AE-073B-E1B517848965}"/>
          </ac:spMkLst>
        </pc:spChg>
        <pc:picChg chg="mod">
          <ac:chgData name="Tobias Brammer" userId="80a1e1bd-3b82-47a5-b259-da62a397db92" providerId="ADAL" clId="{4309C268-4C5E-44FD-9D52-D042135427E2}" dt="2023-11-16T12:08:33.951" v="418" actId="14826"/>
          <ac:picMkLst>
            <pc:docMk/>
            <pc:sldMk cId="2198107308" sldId="331"/>
            <ac:picMk id="12" creationId="{BC45735F-E063-4678-D02A-CBB56F461006}"/>
          </ac:picMkLst>
        </pc:picChg>
      </pc:sldChg>
      <pc:sldChg chg="modSp add mod">
        <pc:chgData name="Tobias Brammer" userId="80a1e1bd-3b82-47a5-b259-da62a397db92" providerId="ADAL" clId="{4309C268-4C5E-44FD-9D52-D042135427E2}" dt="2023-11-16T12:14:58.155" v="745" actId="20577"/>
        <pc:sldMkLst>
          <pc:docMk/>
          <pc:sldMk cId="1431617520" sldId="332"/>
        </pc:sldMkLst>
        <pc:spChg chg="mod">
          <ac:chgData name="Tobias Brammer" userId="80a1e1bd-3b82-47a5-b259-da62a397db92" providerId="ADAL" clId="{4309C268-4C5E-44FD-9D52-D042135427E2}" dt="2023-11-16T12:14:58.155" v="745" actId="20577"/>
          <ac:spMkLst>
            <pc:docMk/>
            <pc:sldMk cId="1431617520" sldId="332"/>
            <ac:spMk id="8" creationId="{9974A259-DC86-27AE-073B-E1B517848965}"/>
          </ac:spMkLst>
        </pc:spChg>
        <pc:picChg chg="mod">
          <ac:chgData name="Tobias Brammer" userId="80a1e1bd-3b82-47a5-b259-da62a397db92" providerId="ADAL" clId="{4309C268-4C5E-44FD-9D52-D042135427E2}" dt="2023-11-16T12:10:12.139" v="618" actId="14826"/>
          <ac:picMkLst>
            <pc:docMk/>
            <pc:sldMk cId="1431617520" sldId="332"/>
            <ac:picMk id="12" creationId="{BC45735F-E063-4678-D02A-CBB56F461006}"/>
          </ac:picMkLst>
        </pc:picChg>
      </pc:sldChg>
      <pc:sldChg chg="modSp add mod">
        <pc:chgData name="Tobias Brammer" userId="80a1e1bd-3b82-47a5-b259-da62a397db92" providerId="ADAL" clId="{4309C268-4C5E-44FD-9D52-D042135427E2}" dt="2023-11-16T12:12:06.078" v="744" actId="20577"/>
        <pc:sldMkLst>
          <pc:docMk/>
          <pc:sldMk cId="160220345" sldId="333"/>
        </pc:sldMkLst>
        <pc:spChg chg="mod">
          <ac:chgData name="Tobias Brammer" userId="80a1e1bd-3b82-47a5-b259-da62a397db92" providerId="ADAL" clId="{4309C268-4C5E-44FD-9D52-D042135427E2}" dt="2023-11-16T12:12:06.078" v="744" actId="20577"/>
          <ac:spMkLst>
            <pc:docMk/>
            <pc:sldMk cId="160220345" sldId="333"/>
            <ac:spMk id="8" creationId="{9974A259-DC86-27AE-073B-E1B517848965}"/>
          </ac:spMkLst>
        </pc:spChg>
        <pc:picChg chg="mod">
          <ac:chgData name="Tobias Brammer" userId="80a1e1bd-3b82-47a5-b259-da62a397db92" providerId="ADAL" clId="{4309C268-4C5E-44FD-9D52-D042135427E2}" dt="2023-11-16T12:11:46.099" v="726" actId="14826"/>
          <ac:picMkLst>
            <pc:docMk/>
            <pc:sldMk cId="160220345" sldId="333"/>
            <ac:picMk id="12" creationId="{BC45735F-E063-4678-D02A-CBB56F461006}"/>
          </ac:picMkLst>
        </pc:picChg>
      </pc:sldChg>
      <pc:sldChg chg="modSp add del mod">
        <pc:chgData name="Tobias Brammer" userId="80a1e1bd-3b82-47a5-b259-da62a397db92" providerId="ADAL" clId="{4309C268-4C5E-44FD-9D52-D042135427E2}" dt="2023-11-16T12:22:48.495" v="1390" actId="47"/>
        <pc:sldMkLst>
          <pc:docMk/>
          <pc:sldMk cId="2884824692" sldId="334"/>
        </pc:sldMkLst>
        <pc:spChg chg="mod">
          <ac:chgData name="Tobias Brammer" userId="80a1e1bd-3b82-47a5-b259-da62a397db92" providerId="ADAL" clId="{4309C268-4C5E-44FD-9D52-D042135427E2}" dt="2023-11-16T12:16:52.421" v="799" actId="948"/>
          <ac:spMkLst>
            <pc:docMk/>
            <pc:sldMk cId="2884824692" sldId="334"/>
            <ac:spMk id="2" creationId="{F7A7B11F-5560-4450-B29C-AA36EE47DBD5}"/>
          </ac:spMkLst>
        </pc:spChg>
        <pc:spChg chg="mod">
          <ac:chgData name="Tobias Brammer" userId="80a1e1bd-3b82-47a5-b259-da62a397db92" providerId="ADAL" clId="{4309C268-4C5E-44FD-9D52-D042135427E2}" dt="2023-11-16T12:22:07.625" v="1370" actId="20577"/>
          <ac:spMkLst>
            <pc:docMk/>
            <pc:sldMk cId="2884824692" sldId="334"/>
            <ac:spMk id="8" creationId="{9974A259-DC86-27AE-073B-E1B517848965}"/>
          </ac:spMkLst>
        </pc:spChg>
        <pc:graphicFrameChg chg="mod">
          <ac:chgData name="Tobias Brammer" userId="80a1e1bd-3b82-47a5-b259-da62a397db92" providerId="ADAL" clId="{4309C268-4C5E-44FD-9D52-D042135427E2}" dt="2023-11-16T12:16:52.432" v="803"/>
          <ac:graphicFrameMkLst>
            <pc:docMk/>
            <pc:sldMk cId="2884824692" sldId="334"/>
            <ac:graphicFrameMk id="4" creationId="{79C05AFC-9555-D40C-AD9D-3E13BD0A4FC2}"/>
          </ac:graphicFrameMkLst>
        </pc:graphicFrameChg>
        <pc:picChg chg="mod">
          <ac:chgData name="Tobias Brammer" userId="80a1e1bd-3b82-47a5-b259-da62a397db92" providerId="ADAL" clId="{4309C268-4C5E-44FD-9D52-D042135427E2}" dt="2023-11-16T12:17:24.341" v="880" actId="14826"/>
          <ac:picMkLst>
            <pc:docMk/>
            <pc:sldMk cId="2884824692" sldId="334"/>
            <ac:picMk id="12" creationId="{BC45735F-E063-4678-D02A-CBB56F461006}"/>
          </ac:picMkLst>
        </pc:picChg>
      </pc:sldChg>
      <pc:sldChg chg="modSp add mod">
        <pc:chgData name="Tobias Brammer" userId="80a1e1bd-3b82-47a5-b259-da62a397db92" providerId="ADAL" clId="{4309C268-4C5E-44FD-9D52-D042135427E2}" dt="2023-11-16T12:22:33.820" v="1389" actId="20577"/>
        <pc:sldMkLst>
          <pc:docMk/>
          <pc:sldMk cId="2191927288" sldId="335"/>
        </pc:sldMkLst>
        <pc:spChg chg="mod">
          <ac:chgData name="Tobias Brammer" userId="80a1e1bd-3b82-47a5-b259-da62a397db92" providerId="ADAL" clId="{4309C268-4C5E-44FD-9D52-D042135427E2}" dt="2023-11-16T12:22:33.820" v="1389" actId="20577"/>
          <ac:spMkLst>
            <pc:docMk/>
            <pc:sldMk cId="2191927288" sldId="335"/>
            <ac:spMk id="8" creationId="{9974A259-DC86-27AE-073B-E1B517848965}"/>
          </ac:spMkLst>
        </pc:spChg>
      </pc:sldChg>
      <pc:sldChg chg="delSp modSp add del mod ord">
        <pc:chgData name="Tobias Brammer" userId="80a1e1bd-3b82-47a5-b259-da62a397db92" providerId="ADAL" clId="{4309C268-4C5E-44FD-9D52-D042135427E2}" dt="2023-11-16T13:27:02.165" v="1955" actId="47"/>
        <pc:sldMkLst>
          <pc:docMk/>
          <pc:sldMk cId="1467067792" sldId="336"/>
        </pc:sldMkLst>
        <pc:spChg chg="mod">
          <ac:chgData name="Tobias Brammer" userId="80a1e1bd-3b82-47a5-b259-da62a397db92" providerId="ADAL" clId="{4309C268-4C5E-44FD-9D52-D042135427E2}" dt="2023-11-16T12:23:51.028" v="1425" actId="948"/>
          <ac:spMkLst>
            <pc:docMk/>
            <pc:sldMk cId="1467067792" sldId="336"/>
            <ac:spMk id="2" creationId="{F7A7B11F-5560-4450-B29C-AA36EE47DBD5}"/>
          </ac:spMkLst>
        </pc:spChg>
        <pc:spChg chg="mod">
          <ac:chgData name="Tobias Brammer" userId="80a1e1bd-3b82-47a5-b259-da62a397db92" providerId="ADAL" clId="{4309C268-4C5E-44FD-9D52-D042135427E2}" dt="2023-11-16T12:25:31.912" v="1567" actId="20577"/>
          <ac:spMkLst>
            <pc:docMk/>
            <pc:sldMk cId="1467067792" sldId="336"/>
            <ac:spMk id="8" creationId="{9974A259-DC86-27AE-073B-E1B517848965}"/>
          </ac:spMkLst>
        </pc:spChg>
        <pc:graphicFrameChg chg="mod">
          <ac:chgData name="Tobias Brammer" userId="80a1e1bd-3b82-47a5-b259-da62a397db92" providerId="ADAL" clId="{4309C268-4C5E-44FD-9D52-D042135427E2}" dt="2023-11-16T12:23:51.038" v="1429"/>
          <ac:graphicFrameMkLst>
            <pc:docMk/>
            <pc:sldMk cId="1467067792" sldId="336"/>
            <ac:graphicFrameMk id="4" creationId="{79C05AFC-9555-D40C-AD9D-3E13BD0A4FC2}"/>
          </ac:graphicFrameMkLst>
        </pc:graphicFrameChg>
        <pc:picChg chg="del mod replST">
          <ac:chgData name="Tobias Brammer" userId="80a1e1bd-3b82-47a5-b259-da62a397db92" providerId="ADAL" clId="{4309C268-4C5E-44FD-9D52-D042135427E2}" dt="2023-11-16T12:26:19.349" v="1594" actId="21"/>
          <ac:picMkLst>
            <pc:docMk/>
            <pc:sldMk cId="1467067792" sldId="336"/>
            <ac:picMk id="5" creationId="{84D7B3FD-E68C-D976-B120-BBFBAA8FD31D}"/>
          </ac:picMkLst>
        </pc:picChg>
        <pc:picChg chg="del mod">
          <ac:chgData name="Tobias Brammer" userId="80a1e1bd-3b82-47a5-b259-da62a397db92" providerId="ADAL" clId="{4309C268-4C5E-44FD-9D52-D042135427E2}" dt="2023-11-16T13:26:53.898" v="1954" actId="478"/>
          <ac:picMkLst>
            <pc:docMk/>
            <pc:sldMk cId="1467067792" sldId="336"/>
            <ac:picMk id="12" creationId="{BC45735F-E063-4678-D02A-CBB56F461006}"/>
          </ac:picMkLst>
        </pc:picChg>
      </pc:sld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20-11-2023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20-11-2023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a:t>
            </a:r>
          </a:p>
          <a:p>
            <a:pPr algn="l"/>
            <a:endParaRPr lang="da-DK" b="0" i="0" dirty="0">
              <a:solidFill>
                <a:srgbClr val="D1D5DB"/>
              </a:solidFill>
              <a:effectLst/>
              <a:latin typeface="Söhne"/>
            </a:endParaRPr>
          </a:p>
          <a:p>
            <a:pPr algn="l"/>
            <a:r>
              <a:rPr lang="da-DK" b="0" i="0" dirty="0">
                <a:solidFill>
                  <a:srgbClr val="D1D5DB"/>
                </a:solidFill>
                <a:effectLst/>
                <a:latin typeface="Söhne"/>
              </a:rPr>
              <a:t>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a:t>
            </a:r>
          </a:p>
          <a:p>
            <a:pPr algn="l"/>
            <a:endParaRPr lang="da-DK" b="0" i="0" dirty="0">
              <a:solidFill>
                <a:srgbClr val="D1D5DB"/>
              </a:solidFill>
              <a:effectLst/>
              <a:latin typeface="Söhne"/>
            </a:endParaRPr>
          </a:p>
          <a:p>
            <a:pPr algn="l"/>
            <a:r>
              <a:rPr lang="da-DK" b="0" i="0" dirty="0">
                <a:solidFill>
                  <a:srgbClr val="D1D5DB"/>
                </a:solidFill>
                <a:effectLst/>
                <a:latin typeface="Söhne"/>
              </a:rPr>
              <a:t>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344384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65227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32313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39106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6011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20</a:t>
            </a:fld>
            <a:endParaRPr lang="da-DK" dirty="0"/>
          </a:p>
        </p:txBody>
      </p:sp>
    </p:spTree>
    <p:extLst>
      <p:ext uri="{BB962C8B-B14F-4D97-AF65-F5344CB8AC3E}">
        <p14:creationId xmlns:p14="http://schemas.microsoft.com/office/powerpoint/2010/main" val="3624731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21</a:t>
            </a:fld>
            <a:endParaRPr lang="da-DK" dirty="0"/>
          </a:p>
        </p:txBody>
      </p:sp>
    </p:spTree>
    <p:extLst>
      <p:ext uri="{BB962C8B-B14F-4D97-AF65-F5344CB8AC3E}">
        <p14:creationId xmlns:p14="http://schemas.microsoft.com/office/powerpoint/2010/main" val="1378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22</a:t>
            </a:fld>
            <a:endParaRPr lang="da-DK" dirty="0"/>
          </a:p>
        </p:txBody>
      </p:sp>
    </p:spTree>
    <p:extLst>
      <p:ext uri="{BB962C8B-B14F-4D97-AF65-F5344CB8AC3E}">
        <p14:creationId xmlns:p14="http://schemas.microsoft.com/office/powerpoint/2010/main" val="2091300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23</a:t>
            </a:fld>
            <a:endParaRPr lang="da-DK" dirty="0"/>
          </a:p>
        </p:txBody>
      </p:sp>
    </p:spTree>
    <p:extLst>
      <p:ext uri="{BB962C8B-B14F-4D97-AF65-F5344CB8AC3E}">
        <p14:creationId xmlns:p14="http://schemas.microsoft.com/office/powerpoint/2010/main" val="60481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24</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25</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113785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35.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37.bin"/><Relationship Id="rId10" Type="http://schemas.openxmlformats.org/officeDocument/2006/relationships/image" Target="../media/image16.sv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4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file:///C:\Users\tobr\OneDrive%20-%20NRGi%20A%20S\Projekter\ProjectBasedInternship\Data\Results\Presentation\1_8_dst_data.svg" TargetMode="External"/><Relationship Id="rId2" Type="http://schemas.openxmlformats.org/officeDocument/2006/relationships/slideLayout" Target="../slideLayouts/slideLayout9.xml"/><Relationship Id="rId1" Type="http://schemas.openxmlformats.org/officeDocument/2006/relationships/tags" Target="../tags/tag42.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9.svg"/><Relationship Id="rId2" Type="http://schemas.openxmlformats.org/officeDocument/2006/relationships/slideLayout" Target="../slideLayouts/slideLayout9.xml"/><Relationship Id="rId1" Type="http://schemas.openxmlformats.org/officeDocument/2006/relationships/tags" Target="../tags/tag45.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1.svg"/><Relationship Id="rId2" Type="http://schemas.openxmlformats.org/officeDocument/2006/relationships/slideLayout" Target="../slideLayouts/slideLayout9.xml"/><Relationship Id="rId1" Type="http://schemas.openxmlformats.org/officeDocument/2006/relationships/tags" Target="../tags/tag46.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3.svg"/><Relationship Id="rId2" Type="http://schemas.openxmlformats.org/officeDocument/2006/relationships/slideLayout" Target="../slideLayouts/slideLayout9.xml"/><Relationship Id="rId1" Type="http://schemas.openxmlformats.org/officeDocument/2006/relationships/tags" Target="../tags/tag47.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5.svg"/><Relationship Id="rId2" Type="http://schemas.openxmlformats.org/officeDocument/2006/relationships/slideLayout" Target="../slideLayouts/slideLayout9.xml"/><Relationship Id="rId1" Type="http://schemas.openxmlformats.org/officeDocument/2006/relationships/tags" Target="../tags/tag48.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49.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66184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135784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113337" cy="4858555"/>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Konstruerede s-kurver kan give et indblik i, om projekterne følger den optimale afvikling af budget.</a:t>
                </a:r>
              </a:p>
              <a:p>
                <a:pPr marL="0" indent="0">
                  <a:buFont typeface="Arial" pitchFamily="34" charset="0"/>
                  <a:buNone/>
                </a:pPr>
                <a:endParaRPr lang="da-DK" dirty="0"/>
              </a:p>
              <a:p>
                <a:pPr marL="0" indent="0">
                  <a:buFont typeface="Arial" pitchFamily="34" charset="0"/>
                  <a:buNone/>
                </a:pPr>
                <a:r>
                  <a:rPr lang="da-DK" sz="2000" dirty="0"/>
                  <a:t>Vi kan modellere en ikke-lineær færdiggørelsesgrad, som en funktion af andelen af tid forbrugt, </a:t>
                </a:r>
                <a14:m>
                  <m:oMath xmlns:m="http://schemas.openxmlformats.org/officeDocument/2006/math">
                    <m:r>
                      <a:rPr lang="da-DK" sz="2000" b="0" i="1" smtClean="0">
                        <a:solidFill>
                          <a:schemeClr val="tx1"/>
                        </a:solidFill>
                        <a:latin typeface="Cambria Math" panose="02040503050406030204" pitchFamily="18" charset="0"/>
                      </a:rPr>
                      <m:t>𝑥</m:t>
                    </m:r>
                  </m:oMath>
                </a14:m>
                <a:r>
                  <a:rPr lang="da-DK" sz="2000" dirty="0"/>
                  <a:t>:</a:t>
                </a:r>
              </a:p>
              <a:p>
                <a:pPr marL="0" indent="0">
                  <a:buFont typeface="Arial" pitchFamily="34" charset="0"/>
                  <a:buNone/>
                </a:pPr>
                <a:endParaRPr lang="da-DK" sz="2000" dirty="0"/>
              </a:p>
              <a:p>
                <a:pPr marL="0" indent="0">
                  <a:buFont typeface="Arial" pitchFamily="34" charset="0"/>
                  <a:buNone/>
                </a:pPr>
                <a:endParaRPr lang="da-DK" dirty="0"/>
              </a:p>
              <a:p>
                <a:pPr marL="0" indent="0">
                  <a:buFont typeface="Arial" pitchFamily="34" charset="0"/>
                  <a:buNone/>
                </a:pPr>
                <a:endParaRPr lang="da-DK" sz="2000" dirty="0"/>
              </a:p>
              <a:p>
                <a:pPr marL="0" indent="0">
                  <a:buNone/>
                </a:pPr>
                <a:r>
                  <a:rPr lang="da-DK" sz="1800" dirty="0"/>
                  <a:t>h</a:t>
                </a:r>
                <a:r>
                  <a:rPr lang="da-DK" sz="1800" b="0" dirty="0"/>
                  <a:t>vor vi  definerer hhv.</a:t>
                </a:r>
                <a:r>
                  <a:rPr lang="da-DK" sz="1800" dirty="0"/>
                  <a:t> </a:t>
                </a:r>
                <a14:m>
                  <m:oMath xmlns:m="http://schemas.openxmlformats.org/officeDocument/2006/math">
                    <m:r>
                      <a:rPr lang="da-DK" sz="1800" b="0" i="1" smtClean="0">
                        <a:solidFill>
                          <a:schemeClr val="tx1"/>
                        </a:solidFill>
                        <a:latin typeface="Cambria Math" panose="02040503050406030204" pitchFamily="18" charset="0"/>
                      </a:rPr>
                      <m:t>𝜇</m:t>
                    </m:r>
                    <m:r>
                      <a:rPr lang="da-DK" sz="1800" b="0" i="1" smtClean="0">
                        <a:solidFill>
                          <a:schemeClr val="tx1"/>
                        </a:solidFill>
                        <a:latin typeface="Cambria Math" panose="02040503050406030204" pitchFamily="18" charset="0"/>
                      </a:rPr>
                      <m:t>=0.5</m:t>
                    </m:r>
                  </m:oMath>
                </a14:m>
                <a:r>
                  <a:rPr lang="da-DK" sz="1800" b="0" dirty="0"/>
                  <a:t> og </a:t>
                </a:r>
                <a14:m>
                  <m:oMath xmlns:m="http://schemas.openxmlformats.org/officeDocument/2006/math">
                    <m:r>
                      <a:rPr lang="da-DK" sz="1800" b="0" i="1" smtClean="0">
                        <a:solidFill>
                          <a:schemeClr val="tx1"/>
                        </a:solidFill>
                        <a:latin typeface="Cambria Math" panose="02040503050406030204" pitchFamily="18" charset="0"/>
                      </a:rPr>
                      <m:t>𝜈</m:t>
                    </m:r>
                    <m:r>
                      <a:rPr lang="da-DK" sz="1800" b="0" i="1" smtClean="0">
                        <a:solidFill>
                          <a:schemeClr val="tx1"/>
                        </a:solidFill>
                        <a:latin typeface="Cambria Math" panose="02040503050406030204" pitchFamily="18" charset="0"/>
                      </a:rPr>
                      <m:t>=1.8</m:t>
                    </m:r>
                  </m:oMath>
                </a14:m>
                <a:r>
                  <a:rPr lang="da-DK" sz="1800" b="0" dirty="0"/>
                  <a:t>.</a:t>
                </a:r>
              </a:p>
              <a:p>
                <a:pPr marL="0" indent="0">
                  <a:buNone/>
                </a:pPr>
                <a:endParaRPr lang="da-DK" sz="1800" b="0" dirty="0"/>
              </a:p>
              <a:p>
                <a:pPr marL="0" indent="0">
                  <a:buNone/>
                </a:pPr>
                <a:r>
                  <a:rPr lang="da-DK" sz="1800" dirty="0"/>
                  <a:t>Den største marginale afvikling sker derfor midt i projektets planlagte fase, og </a:t>
                </a:r>
                <a:endParaRPr lang="da-DK" sz="1800" b="0" dirty="0"/>
              </a:p>
              <a:p>
                <a:pPr marL="0" indent="0">
                  <a:buNone/>
                </a:pPr>
                <a:endParaRPr lang="da-DK" sz="1800" b="0" dirty="0"/>
              </a:p>
              <a:p>
                <a:pPr marL="0" indent="0">
                  <a:buNone/>
                </a:pPr>
                <a:endParaRPr lang="da-DK" sz="1800" dirty="0"/>
              </a:p>
              <a:p>
                <a:pPr marL="0" indent="0">
                  <a:buNone/>
                </a:pPr>
                <a:endParaRPr lang="da-DK" sz="1800" b="0" dirty="0"/>
              </a:p>
              <a:p>
                <a:pPr marL="0" indent="0">
                  <a:buNone/>
                </a:pPr>
                <a:endParaRPr lang="da-DK" sz="1800" b="0" dirty="0"/>
              </a:p>
              <a:p>
                <a:pPr marL="0" indent="0">
                  <a:buFont typeface="Arial" pitchFamily="34" charset="0"/>
                  <a:buNone/>
                </a:pPr>
                <a:endParaRPr lang="da-DK" dirty="0"/>
              </a:p>
            </p:txBody>
          </p:sp>
        </mc:Choice>
        <mc:Fallback>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982663" y="1266823"/>
                <a:ext cx="5113337" cy="4858555"/>
              </a:xfrm>
              <a:prstGeom prst="rect">
                <a:avLst/>
              </a:prstGeom>
              <a:blipFill>
                <a:blip r:embed="rId7"/>
                <a:stretch>
                  <a:fillRect l="-2980" t="-2258" r="-2026"/>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documentclass{article}&#10;\usepackage{amsmath}&#10;\pagestyle{empty}&#10;\begin{document}&#10;&#10;\begin{equation*}&#10;\Phi(x;\mu,\nu)=\left[1+\left(\frac{x(1-\mu)}{\mu(1-x)}\right)^{-\nu}\right]^{-1}&#10;\end{equation*}&#10;&#10;&#10;\end{document}" title="IguanaTex Bitmap Display">
            <a:extLst>
              <a:ext uri="{FF2B5EF4-FFF2-40B4-BE49-F238E27FC236}">
                <a16:creationId xmlns:a16="http://schemas.microsoft.com/office/drawing/2014/main" id="{0F345685-9460-E07A-59BB-0DD576793740}"/>
              </a:ext>
            </a:extLst>
          </p:cNvPr>
          <p:cNvPicPr>
            <a:picLocks noChangeAspect="1"/>
          </p:cNvPicPr>
          <p:nvPr>
            <p:custDataLst>
              <p:tags r:id="rId2"/>
            </p:custDataLst>
          </p:nvPr>
        </p:nvPicPr>
        <p:blipFill>
          <a:blip r:embed="rId8"/>
          <a:stretch>
            <a:fillRect/>
          </a:stretch>
        </p:blipFill>
        <p:spPr>
          <a:xfrm>
            <a:off x="1546335" y="3442771"/>
            <a:ext cx="3985992" cy="815545"/>
          </a:xfrm>
          <a:prstGeom prst="rect">
            <a:avLst/>
          </a:prstGeom>
        </p:spPr>
      </p:pic>
      <p:pic>
        <p:nvPicPr>
          <p:cNvPr id="12" name="Grafik 11">
            <a:extLst>
              <a:ext uri="{FF2B5EF4-FFF2-40B4-BE49-F238E27FC236}">
                <a16:creationId xmlns:a16="http://schemas.microsoft.com/office/drawing/2014/main" id="{47664333-D894-5056-83A2-6BDBEC6109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9850" y="1266823"/>
            <a:ext cx="5339508" cy="2669754"/>
          </a:xfrm>
          <a:prstGeom prst="rect">
            <a:avLst/>
          </a:prstGeom>
        </p:spPr>
      </p:pic>
    </p:spTree>
    <p:extLst>
      <p:ext uri="{BB962C8B-B14F-4D97-AF65-F5344CB8AC3E}">
        <p14:creationId xmlns:p14="http://schemas.microsoft.com/office/powerpoint/2010/main" val="76225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916392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15" name="Tekstfelt 14">
            <a:extLst>
              <a:ext uri="{FF2B5EF4-FFF2-40B4-BE49-F238E27FC236}">
                <a16:creationId xmlns:a16="http://schemas.microsoft.com/office/drawing/2014/main" id="{7D65E0FF-8C35-EF72-D70A-B1F4A543BBB0}"/>
              </a:ext>
            </a:extLst>
          </p:cNvPr>
          <p:cNvSpPr txBox="1"/>
          <p:nvPr/>
        </p:nvSpPr>
        <p:spPr>
          <a:xfrm>
            <a:off x="650396" y="931245"/>
            <a:ext cx="5140799" cy="2462213"/>
          </a:xfrm>
          <a:prstGeom prst="rect">
            <a:avLst/>
          </a:prstGeom>
        </p:spPr>
        <p:txBody>
          <a:bodyPr vert="horz" wrap="square" lIns="0" tIns="0" rIns="0" bIns="0" rtlCol="0">
            <a:spAutoFit/>
          </a:bodyPr>
          <a:lstStyle/>
          <a:p>
            <a:pPr marL="285750" indent="-285750" algn="l">
              <a:buFont typeface="Arial" panose="020B0604020202020204" pitchFamily="34" charset="0"/>
              <a:buChar char="•"/>
            </a:pPr>
            <a:r>
              <a:rPr lang="da-DK" sz="1600" dirty="0">
                <a:solidFill>
                  <a:schemeClr val="accent1"/>
                </a:solidFill>
              </a:rPr>
              <a:t>Der realiseres for meget omsætning og for mange omkostninger i starten.</a:t>
            </a:r>
          </a:p>
          <a:p>
            <a:pPr marL="742950" lvl="1" indent="-285750">
              <a:buFont typeface="Arial" panose="020B0604020202020204" pitchFamily="34" charset="0"/>
              <a:buChar char="•"/>
            </a:pPr>
            <a:r>
              <a:rPr lang="da-DK" sz="1600" dirty="0">
                <a:solidFill>
                  <a:schemeClr val="accent1"/>
                </a:solidFill>
              </a:rPr>
              <a:t>Dette er grundlag for en aftagende risiko med tiden.</a:t>
            </a:r>
          </a:p>
          <a:p>
            <a:pPr marL="285750" indent="-285750">
              <a:buFont typeface="Arial" panose="020B0604020202020204" pitchFamily="34" charset="0"/>
              <a:buChar char="•"/>
            </a:pPr>
            <a:r>
              <a:rPr lang="da-DK" sz="1600" dirty="0">
                <a:solidFill>
                  <a:schemeClr val="accent1"/>
                </a:solidFill>
              </a:rPr>
              <a:t>Omkring juli 2022 begynder omsætningen at stige meget relativt til omkostningerne, og risikoen stiger tilsvarende.</a:t>
            </a:r>
          </a:p>
          <a:p>
            <a:pPr marL="285750" indent="-285750">
              <a:buFont typeface="Arial" panose="020B0604020202020204" pitchFamily="34" charset="0"/>
              <a:buChar char="•"/>
            </a:pPr>
            <a:r>
              <a:rPr lang="da-DK" sz="1600" dirty="0">
                <a:solidFill>
                  <a:schemeClr val="accent1"/>
                </a:solidFill>
              </a:rPr>
              <a:t>I oktober 2022 indhenter omkostningerne idealkurven er risikoen falder igen.</a:t>
            </a:r>
          </a:p>
          <a:p>
            <a:pPr marL="285750" indent="-285750">
              <a:buFont typeface="Arial" panose="020B0604020202020204" pitchFamily="34" charset="0"/>
              <a:buChar char="•"/>
            </a:pPr>
            <a:r>
              <a:rPr lang="da-DK" sz="1600" dirty="0">
                <a:solidFill>
                  <a:schemeClr val="accent1"/>
                </a:solidFill>
              </a:rPr>
              <a:t>I takt med at projektet nærmer sig slutdato, og omkostningerne fortsat er under-realiserede stiger risikoen gradvist.</a:t>
            </a:r>
          </a:p>
        </p:txBody>
      </p:sp>
    </p:spTree>
    <p:extLst>
      <p:ext uri="{BB962C8B-B14F-4D97-AF65-F5344CB8AC3E}">
        <p14:creationId xmlns:p14="http://schemas.microsoft.com/office/powerpoint/2010/main" val="157801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Tal fra Danmarks Statistik giver et billede af en presset branche.</a:t>
            </a:r>
          </a:p>
          <a:p>
            <a:r>
              <a:rPr lang="da-DK" sz="1400" dirty="0"/>
              <a:t>2022 er præget af en tilbagegang i branchen generelt.</a:t>
            </a:r>
          </a:p>
          <a:p>
            <a:r>
              <a:rPr lang="da-DK" sz="1400" dirty="0"/>
              <a:t>I løbet af 2022 faldt producent tillidsindekset 20%-point. Der har ikke været markant fremgang siden.</a:t>
            </a:r>
          </a:p>
          <a:p>
            <a:r>
              <a:rPr lang="da-DK" sz="1400" dirty="0"/>
              <a:t>Andelen af firmaer, som i branchen vurderer, at der er signifikante begrænsninger på produktionskapaciteten, er steget ~40% siden december 2022.</a:t>
            </a:r>
          </a:p>
          <a:p>
            <a:endParaRPr lang="da-DK" sz="1400" dirty="0"/>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5" name="Grafik 4">
            <a:extLst>
              <a:ext uri="{FF2B5EF4-FFF2-40B4-BE49-F238E27FC236}">
                <a16:creationId xmlns:a16="http://schemas.microsoft.com/office/drawing/2014/main" id="{ADAC423B-C252-4C66-7292-7A219FD869D6}"/>
              </a:ext>
            </a:extLst>
          </p:cNvPr>
          <p:cNvPicPr>
            <a:picLocks noChangeAspect="1"/>
          </p:cNvPicPr>
          <p:nvPr/>
        </p:nvPicPr>
        <p:blipFill>
          <a:blip r:embed="rId6">
            <a:extLst>
              <a:ext uri="{96DAC541-7B7A-43D3-8B79-37D633B846F1}">
                <asvg:svgBlip xmlns:asvg="http://schemas.microsoft.com/office/drawing/2016/SVG/main" r:link="rId7"/>
              </a:ext>
            </a:extLst>
          </a:blip>
          <a:stretch>
            <a:fillRect/>
          </a:stretch>
        </p:blipFill>
        <p:spPr>
          <a:xfrm>
            <a:off x="3580845" y="1088631"/>
            <a:ext cx="7952342" cy="3976171"/>
          </a:xfrm>
          <a:prstGeom prst="rect">
            <a:avLst/>
          </a:prstGeom>
        </p:spPr>
      </p:pic>
    </p:spTree>
    <p:extLst>
      <p:ext uri="{BB962C8B-B14F-4D97-AF65-F5344CB8AC3E}">
        <p14:creationId xmlns:p14="http://schemas.microsoft.com/office/powerpoint/2010/main" val="219192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Danmarks Statistik</a:t>
            </a:r>
          </a:p>
          <a:p>
            <a:r>
              <a:rPr lang="da-DK" sz="1400" dirty="0"/>
              <a:t>Følger tendensen.</a:t>
            </a:r>
          </a:p>
          <a:p>
            <a:r>
              <a:rPr lang="da-DK" sz="1400" dirty="0"/>
              <a:t>Nyere sager kan i højere grad tilskrives makroøkonomiske tendenser.</a:t>
            </a:r>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spTree>
    <p:extLst>
      <p:ext uri="{BB962C8B-B14F-4D97-AF65-F5344CB8AC3E}">
        <p14:creationId xmlns:p14="http://schemas.microsoft.com/office/powerpoint/2010/main" val="381671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S-kurver</a:t>
            </a:r>
          </a:p>
          <a:p>
            <a:r>
              <a:rPr lang="da-DK" sz="1400" dirty="0"/>
              <a:t>Følger generelt tendensen, men overestimerer ændringerne.</a:t>
            </a:r>
          </a:p>
          <a:p>
            <a:r>
              <a:rPr lang="da-DK" sz="1400" dirty="0"/>
              <a:t>Bias opadtil.</a:t>
            </a:r>
          </a:p>
          <a:p>
            <a:pPr marL="0" indent="0">
              <a:buNone/>
            </a:pPr>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127968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Lineær model med lags og budget</a:t>
            </a:r>
          </a:p>
          <a:p>
            <a:r>
              <a:rPr lang="da-DK" sz="1400" dirty="0"/>
              <a:t>Høj variation i fejlleddet</a:t>
            </a:r>
          </a:p>
          <a:p>
            <a:r>
              <a:rPr lang="da-DK" sz="1400" dirty="0"/>
              <a:t>Kan generelt ikke bruges.</a:t>
            </a:r>
          </a:p>
          <a:p>
            <a:r>
              <a:rPr lang="da-DK" sz="1400" dirty="0"/>
              <a:t>Kan spotte tendenserne, men overestimerer i høj grad.</a:t>
            </a:r>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219810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Elastic</a:t>
            </a:r>
            <a:r>
              <a:rPr lang="da-DK" dirty="0"/>
              <a:t> Net</a:t>
            </a:r>
          </a:p>
          <a:p>
            <a:r>
              <a:rPr lang="da-DK" sz="1400" dirty="0"/>
              <a:t>En smule bias opadtil.</a:t>
            </a:r>
          </a:p>
          <a:p>
            <a:r>
              <a:rPr lang="da-DK" sz="1400" dirty="0"/>
              <a:t>Kan i høj grad bruges til at beskrive tendens, men ikke niveau.</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43161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Kombinationer</a:t>
            </a:r>
          </a:p>
          <a:p>
            <a:r>
              <a:rPr lang="da-DK" sz="1400" dirty="0"/>
              <a:t>En smule bias opadtil.</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17038" y="1269000"/>
            <a:ext cx="8640000" cy="4320000"/>
          </a:xfrm>
          <a:prstGeom prst="rect">
            <a:avLst/>
          </a:prstGeom>
        </p:spPr>
      </p:pic>
    </p:spTree>
    <p:extLst>
      <p:ext uri="{BB962C8B-B14F-4D97-AF65-F5344CB8AC3E}">
        <p14:creationId xmlns:p14="http://schemas.microsoft.com/office/powerpoint/2010/main" val="16022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392926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el 1">
            <a:extLst>
              <a:ext uri="{FF2B5EF4-FFF2-40B4-BE49-F238E27FC236}">
                <a16:creationId xmlns:a16="http://schemas.microsoft.com/office/drawing/2014/main" id="{9C6F2DC5-280B-B242-0715-F5482580179E}"/>
              </a:ext>
            </a:extLst>
          </p:cNvPr>
          <p:cNvSpPr txBox="1">
            <a:spLocks/>
          </p:cNvSpPr>
          <p:nvPr/>
        </p:nvSpPr>
        <p:spPr>
          <a:xfrm>
            <a:off x="982663" y="243409"/>
            <a:ext cx="8303577" cy="1292496"/>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grpSp>
        <p:nvGrpSpPr>
          <p:cNvPr id="25" name="Gruppe 24">
            <a:extLst>
              <a:ext uri="{FF2B5EF4-FFF2-40B4-BE49-F238E27FC236}">
                <a16:creationId xmlns:a16="http://schemas.microsoft.com/office/drawing/2014/main" id="{A2C2722A-AD85-3EE8-5CAB-992F35AC1BCE}"/>
              </a:ext>
            </a:extLst>
          </p:cNvPr>
          <p:cNvGrpSpPr/>
          <p:nvPr/>
        </p:nvGrpSpPr>
        <p:grpSpPr>
          <a:xfrm>
            <a:off x="3574247" y="199168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991683"/>
            <a:ext cx="2170921" cy="2874633"/>
            <a:chOff x="6064561" y="1644256"/>
            <a:chExt cx="2170921" cy="2874633"/>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Nøjagtige forudsigelser af marginer kan danne grundlag for en mere objektiv beslutningstagen. Dette kan være med til at reducere mængden af tavs viden. </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991683"/>
            <a:ext cx="2170921" cy="2902333"/>
            <a:chOff x="8693236" y="1644256"/>
            <a:chExt cx="2170921" cy="2902333"/>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Ved hjælp af datareduktionsteknikker kan informationssættet koges ned til ét enkelt risikomål. Et risikomål kan danne grundlag for en proaktiv risikostyring på projekterne.</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99168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Komplekse datastrukturer gør traditionelle statistiske modeller ubrugelige, da der er en ikke-negligerbar kovarians mellem de observerede variable.</a:t>
              </a:r>
            </a:p>
            <a:p>
              <a:pPr marL="0" indent="0">
                <a:buFont typeface="Arial" pitchFamily="34" charset="0"/>
                <a:buNone/>
              </a:pPr>
              <a:endParaRPr lang="da-DK" sz="1600" dirty="0"/>
            </a:p>
          </p:txBody>
        </p:sp>
      </p:gr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dirty="0"/>
              <a:t>Hvert træ bidrager med en forudsigelse, og den endelige forudsigelse bestemmes ved at aggregere de mest hyppige resultater fra alle træerne.</a:t>
            </a:r>
          </a:p>
          <a:p>
            <a:pPr lvl="1">
              <a:lnSpc>
                <a:spcPct val="100000"/>
              </a:lnSpc>
            </a:pPr>
            <a:r>
              <a:rPr lang="da-DK"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dirty="0"/>
              <a:t>Fungerer godt for datasæt med høj dimensionalitet og er i stand til at fange komplekse relationer mellem variabler.</a:t>
            </a:r>
          </a:p>
          <a:p>
            <a:pPr lvl="1">
              <a:lnSpc>
                <a:spcPct val="100000"/>
              </a:lnSpc>
            </a:pPr>
            <a:r>
              <a:rPr lang="da-DK" dirty="0"/>
              <a:t>Særligt nyttig i starten af projekternes levetid, da den er efficient ved små datasæt.</a:t>
            </a:r>
          </a:p>
          <a:p>
            <a:pPr lvl="1">
              <a:lnSpc>
                <a:spcPct val="100000"/>
              </a:lnSpc>
            </a:pPr>
            <a:r>
              <a:rPr lang="da-DK"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dirty="0"/>
              <a:t>Hver svage model retter fejlene fra den foregående model, og deres forudsigelser kombineres for at opnå en endelig, mere nøjagtig forudsigelse.</a:t>
            </a:r>
          </a:p>
          <a:p>
            <a:pPr lvl="1">
              <a:lnSpc>
                <a:spcPct val="100000"/>
              </a:lnSpc>
            </a:pPr>
            <a:r>
              <a:rPr lang="da-DK" dirty="0"/>
              <a:t>Kan effektivt håndtere manglende data og fange komplekse, ikke-lineære relationer i store datasæt.</a:t>
            </a:r>
          </a:p>
          <a:p>
            <a:pPr lvl="1">
              <a:lnSpc>
                <a:spcPct val="100000"/>
              </a:lnSpc>
            </a:pPr>
            <a:r>
              <a:rPr lang="da-DK"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dirty="0"/>
              <a:t>Kan huske tidligere information i en sekvens og bruge den til at producere mere nøjagtige forudsigelser om fremtidige punkter i sekvensen.</a:t>
            </a:r>
          </a:p>
          <a:p>
            <a:pPr lvl="1">
              <a:lnSpc>
                <a:spcPct val="100000"/>
              </a:lnSpc>
            </a:pPr>
            <a:r>
              <a:rPr lang="da-DK" dirty="0"/>
              <a:t>Ideel til komplekse tidsseriedata, som ofte findes i økonomiske og byggetekniske projekter.</a:t>
            </a:r>
          </a:p>
          <a:p>
            <a:pPr lvl="1">
              <a:lnSpc>
                <a:spcPct val="100000"/>
              </a:lnSpc>
            </a:pPr>
            <a:r>
              <a:rPr lang="da-DK"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a:t>Cross-Learning</a:t>
            </a:r>
            <a:r>
              <a:rPr lang="da-DK"/>
              <a:t>:</a:t>
            </a:r>
            <a:endParaRPr lang="da-DK" b="1" dirty="0"/>
          </a:p>
        </p:txBody>
      </p:sp>
    </p:spTree>
    <p:extLst>
      <p:ext uri="{BB962C8B-B14F-4D97-AF65-F5344CB8AC3E}">
        <p14:creationId xmlns:p14="http://schemas.microsoft.com/office/powerpoint/2010/main" val="344402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0,4499"/>
  <p:tag name="ORIGINALWIDTH" val="1961,005"/>
  <p:tag name="OUTPUTTYPE" val="PNG"/>
  <p:tag name="IGUANATEXVERSION" val="160"/>
  <p:tag name="LATEXADDIN" val="\documentclass{article}&#10;\usepackage{amsmath}&#10;\pagestyle{empty}&#10;\begin{document}&#10;&#10;\begin{equation*}&#10;\Phi(x;\mu,\nu)=\left[1+\left(\frac{x(1-\mu)}{\mu(1-x)}\right)^{-\nu}\right]^{-1}&#10;\end{equation*}&#10;&#10;&#10;\end{document}"/>
  <p:tag name="IGUANATEXSIZE" val="20"/>
  <p:tag name="IGUANATEXCURSOR" val="185"/>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673</TotalTime>
  <Words>1805</Words>
  <Application>Microsoft Office PowerPoint</Application>
  <PresentationFormat>Widescreen</PresentationFormat>
  <Paragraphs>259</Paragraphs>
  <Slides>25</Slides>
  <Notes>25</Notes>
  <HiddenSlides>4</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25</vt:i4>
      </vt:variant>
    </vt:vector>
  </HeadingPairs>
  <TitlesOfParts>
    <vt:vector size="32"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Disposition</vt:lpstr>
      <vt:lpstr>Videnskabelige metoder</vt:lpstr>
      <vt:lpstr>Videnskabelige metoder</vt:lpstr>
      <vt:lpstr>Videnskabelige metoder</vt:lpstr>
      <vt:lpstr>Videnskabelige metoder</vt:lpstr>
      <vt:lpstr>Disposition</vt:lpstr>
      <vt:lpstr>Datagrundlag</vt:lpstr>
      <vt:lpstr>Datagrundlag</vt:lpstr>
      <vt:lpstr>Datagrundlag</vt:lpstr>
      <vt:lpstr>Disposition</vt:lpstr>
      <vt:lpstr>Analyse</vt:lpstr>
      <vt:lpstr>Analyse</vt:lpstr>
      <vt:lpstr>Disposition</vt:lpstr>
      <vt:lpstr>Resultater</vt:lpstr>
      <vt:lpstr>Resultater</vt:lpstr>
      <vt:lpstr>Resultater</vt:lpstr>
      <vt:lpstr>Resultater</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2023-11-20T13:49:28Z</dcterms:modified>
</cp:coreProperties>
</file>